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CREATING A GRC GRILL</a:t>
            </a:r>
            <a:br>
              <a:rPr lang="en-US" dirty="0" smtClean="0"/>
            </a:br>
            <a:r>
              <a:rPr lang="en-US" sz="2800" dirty="0" smtClean="0">
                <a:solidFill>
                  <a:srgbClr val="FF0000"/>
                </a:solidFill>
              </a:rPr>
              <a:t>we are the privileged few with the choice in creating  things  differently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SRIHARI NILKAR</a:t>
            </a:r>
          </a:p>
          <a:p>
            <a:r>
              <a:rPr lang="en-US" dirty="0" smtClean="0"/>
              <a:t>PUNE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330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THE 1:1 CAD DETAIL OF THE JALI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5801"/>
            <a:ext cx="4754563" cy="356592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2285801"/>
            <a:ext cx="4754563" cy="3565922"/>
          </a:xfrm>
        </p:spPr>
      </p:pic>
    </p:spTree>
    <p:extLst>
      <p:ext uri="{BB962C8B-B14F-4D97-AF65-F5344CB8AC3E}">
        <p14:creationId xmlns:p14="http://schemas.microsoft.com/office/powerpoint/2010/main" val="4179498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/>
              <a:t>THE FIRST STEP TO THE PATTERN MAKING</a:t>
            </a:r>
            <a:endParaRPr lang="en-US" sz="36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5801"/>
            <a:ext cx="4754563" cy="35659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2285801"/>
            <a:ext cx="4754563" cy="3565922"/>
          </a:xfrm>
        </p:spPr>
      </p:pic>
    </p:spTree>
    <p:extLst>
      <p:ext uri="{BB962C8B-B14F-4D97-AF65-F5344CB8AC3E}">
        <p14:creationId xmlns:p14="http://schemas.microsoft.com/office/powerpoint/2010/main" val="402562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THE DESIRED PATTERN PROFILES BEING CREATED ON POP</a:t>
            </a:r>
            <a:endParaRPr lang="en-US" sz="28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5801"/>
            <a:ext cx="4754563" cy="35659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210" y="2057400"/>
            <a:ext cx="3017043" cy="4022725"/>
          </a:xfrm>
        </p:spPr>
      </p:pic>
    </p:spTree>
    <p:extLst>
      <p:ext uri="{BB962C8B-B14F-4D97-AF65-F5344CB8AC3E}">
        <p14:creationId xmlns:p14="http://schemas.microsoft.com/office/powerpoint/2010/main" val="2218237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/>
              <a:t>THE DIFFERENT PROFILES CREATED FOR THE JALI</a:t>
            </a:r>
            <a:endParaRPr lang="en-US" sz="28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5801"/>
            <a:ext cx="4754563" cy="35659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2285801"/>
            <a:ext cx="4754563" cy="3565922"/>
          </a:xfrm>
        </p:spPr>
      </p:pic>
    </p:spTree>
    <p:extLst>
      <p:ext uri="{BB962C8B-B14F-4D97-AF65-F5344CB8AC3E}">
        <p14:creationId xmlns:p14="http://schemas.microsoft.com/office/powerpoint/2010/main" val="2382454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/>
              <a:t>CUTTING &amp; SIZEING AS PER THE DETAIL </a:t>
            </a:r>
            <a:endParaRPr lang="en-US" sz="36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5801"/>
            <a:ext cx="4754563" cy="35659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2285801"/>
            <a:ext cx="4754563" cy="3565922"/>
          </a:xfrm>
        </p:spPr>
      </p:pic>
    </p:spTree>
    <p:extLst>
      <p:ext uri="{BB962C8B-B14F-4D97-AF65-F5344CB8AC3E}">
        <p14:creationId xmlns:p14="http://schemas.microsoft.com/office/powerpoint/2010/main" val="133607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CUTTING &amp; SIZEING AS PER THE DETAIL 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5801"/>
            <a:ext cx="4754563" cy="35659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2285801"/>
            <a:ext cx="4754563" cy="3565922"/>
          </a:xfrm>
        </p:spPr>
      </p:pic>
    </p:spTree>
    <p:extLst>
      <p:ext uri="{BB962C8B-B14F-4D97-AF65-F5344CB8AC3E}">
        <p14:creationId xmlns:p14="http://schemas.microsoft.com/office/powerpoint/2010/main" val="4233677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/>
              <a:t>THE GRC PATTERN CREATED AS PER DETAIL PROVIDED</a:t>
            </a:r>
            <a:endParaRPr lang="en-US" sz="2800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2285801"/>
            <a:ext cx="4754563" cy="3565922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5801"/>
            <a:ext cx="4754563" cy="3565922"/>
          </a:xfrm>
        </p:spPr>
      </p:pic>
    </p:spTree>
    <p:extLst>
      <p:ext uri="{BB962C8B-B14F-4D97-AF65-F5344CB8AC3E}">
        <p14:creationId xmlns:p14="http://schemas.microsoft.com/office/powerpoint/2010/main" val="2637281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THE PATTERN &amp; THE FRP BACK MOLD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5801"/>
            <a:ext cx="4754563" cy="35659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2285801"/>
            <a:ext cx="4754563" cy="3565922"/>
          </a:xfrm>
        </p:spPr>
      </p:pic>
    </p:spTree>
    <p:extLst>
      <p:ext uri="{BB962C8B-B14F-4D97-AF65-F5344CB8AC3E}">
        <p14:creationId xmlns:p14="http://schemas.microsoft.com/office/powerpoint/2010/main" val="3775960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THE RUBBER MOLD &amp; GRILL CASTING 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5801"/>
            <a:ext cx="4754563" cy="35659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2285801"/>
            <a:ext cx="4754563" cy="3565922"/>
          </a:xfrm>
        </p:spPr>
      </p:pic>
    </p:spTree>
    <p:extLst>
      <p:ext uri="{BB962C8B-B14F-4D97-AF65-F5344CB8AC3E}">
        <p14:creationId xmlns:p14="http://schemas.microsoft.com/office/powerpoint/2010/main" val="1199894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/>
              <a:t>THE FINAL FINISHING OF THE CASTED ELEMENT</a:t>
            </a:r>
            <a:endParaRPr lang="en-US" sz="32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5801"/>
            <a:ext cx="4754563" cy="35659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2285801"/>
            <a:ext cx="4754563" cy="3565922"/>
          </a:xfrm>
        </p:spPr>
      </p:pic>
    </p:spTree>
    <p:extLst>
      <p:ext uri="{BB962C8B-B14F-4D97-AF65-F5344CB8AC3E}">
        <p14:creationId xmlns:p14="http://schemas.microsoft.com/office/powerpoint/2010/main" val="2833257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THE DEMOLDING OF THE ELEMENT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5801"/>
            <a:ext cx="4754563" cy="35659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2285801"/>
            <a:ext cx="4754563" cy="3565922"/>
          </a:xfrm>
        </p:spPr>
      </p:pic>
    </p:spTree>
    <p:extLst>
      <p:ext uri="{BB962C8B-B14F-4D97-AF65-F5344CB8AC3E}">
        <p14:creationId xmlns:p14="http://schemas.microsoft.com/office/powerpoint/2010/main" val="1227951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DEMOLDING OF THE ELEMENT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5801"/>
            <a:ext cx="4754563" cy="35659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2285801"/>
            <a:ext cx="4754563" cy="3565922"/>
          </a:xfrm>
        </p:spPr>
      </p:pic>
    </p:spTree>
    <p:extLst>
      <p:ext uri="{BB962C8B-B14F-4D97-AF65-F5344CB8AC3E}">
        <p14:creationId xmlns:p14="http://schemas.microsoft.com/office/powerpoint/2010/main" val="1834802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DEMOLDING OF THE ELEMENT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85801"/>
            <a:ext cx="4754563" cy="35659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2285801"/>
            <a:ext cx="4754563" cy="3565922"/>
          </a:xfrm>
        </p:spPr>
      </p:pic>
    </p:spTree>
    <p:extLst>
      <p:ext uri="{BB962C8B-B14F-4D97-AF65-F5344CB8AC3E}">
        <p14:creationId xmlns:p14="http://schemas.microsoft.com/office/powerpoint/2010/main" val="1751454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JALI INSTALLED AT SITE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0" y="1143000"/>
            <a:ext cx="3429000" cy="4572000"/>
          </a:xfrm>
        </p:spPr>
      </p:pic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903220"/>
            <a:ext cx="3931920" cy="288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5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CONTACT US -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143000" y="1674254"/>
            <a:ext cx="9872871" cy="4421746"/>
          </a:xfrm>
        </p:spPr>
        <p:txBody>
          <a:bodyPr/>
          <a:lstStyle/>
          <a:p>
            <a:r>
              <a:rPr lang="en-IN" b="1" dirty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b="1" i="1" dirty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b="1" i="1" dirty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b="1" i="1" dirty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b="1" dirty="0">
                <a:latin typeface="Aparajita" pitchFamily="34" charset="0"/>
                <a:cs typeface="Aparajita" pitchFamily="34" charset="0"/>
              </a:rPr>
              <a:t>Mobile: 09867569395 </a:t>
            </a:r>
          </a:p>
          <a:p>
            <a:r>
              <a:rPr lang="en-IN" b="1" dirty="0">
                <a:latin typeface="Aparajita" pitchFamily="34" charset="0"/>
                <a:cs typeface="Aparajita" pitchFamily="34" charset="0"/>
              </a:rPr>
              <a:t>nilkarsrihari@gmail.com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86976729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110</TotalTime>
  <Words>136</Words>
  <Application>Microsoft Office PowerPoint</Application>
  <PresentationFormat>Widescreen</PresentationFormat>
  <Paragraphs>24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Aparajita</vt:lpstr>
      <vt:lpstr>Corbel</vt:lpstr>
      <vt:lpstr>Basis</vt:lpstr>
      <vt:lpstr>CREATING A GRC GRILL we are the privileged few with the choice in creating  things  differently</vt:lpstr>
      <vt:lpstr>THE 1:1 CAD DETAIL OF THE JALI</vt:lpstr>
      <vt:lpstr>THE FIRST STEP TO THE PATTERN MAKING</vt:lpstr>
      <vt:lpstr>THE DESIRED PATTERN PROFILES BEING CREATED ON POP</vt:lpstr>
      <vt:lpstr>THE DIFFERENT PROFILES CREATED FOR THE JALI</vt:lpstr>
      <vt:lpstr>CUTTING &amp; SIZEING AS PER THE DETAIL </vt:lpstr>
      <vt:lpstr>CUTTING &amp; SIZEING AS PER THE DETAIL </vt:lpstr>
      <vt:lpstr>THE GRC PATTERN CREATED AS PER DETAIL PROVIDED</vt:lpstr>
      <vt:lpstr>THE PATTERN &amp; THE FRP BACK MOLD</vt:lpstr>
      <vt:lpstr>THE RUBBER MOLD &amp; GRILL CASTING </vt:lpstr>
      <vt:lpstr>THE FINAL FINISHING OF THE CASTED ELEMENT</vt:lpstr>
      <vt:lpstr>THE DEMOLDING OF THE ELEMENT</vt:lpstr>
      <vt:lpstr>THE DEMOLDING OF THE ELEMENT</vt:lpstr>
      <vt:lpstr>THE DEMOLDING OF THE ELEMENT</vt:lpstr>
      <vt:lpstr>THE JALI INSTALLED AT SITE</vt:lpstr>
      <vt:lpstr>CONTACT US -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 GRC GRILL</dc:title>
  <dc:creator>ADMIN</dc:creator>
  <cp:lastModifiedBy>ADMIN</cp:lastModifiedBy>
  <cp:revision>8</cp:revision>
  <dcterms:created xsi:type="dcterms:W3CDTF">2020-10-12T13:12:56Z</dcterms:created>
  <dcterms:modified xsi:type="dcterms:W3CDTF">2020-11-21T09:28:37Z</dcterms:modified>
</cp:coreProperties>
</file>